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69" r:id="rId3"/>
    <p:sldId id="276" r:id="rId4"/>
    <p:sldId id="268" r:id="rId5"/>
    <p:sldId id="270" r:id="rId6"/>
    <p:sldId id="271" r:id="rId7"/>
    <p:sldId id="274" r:id="rId8"/>
    <p:sldId id="272" r:id="rId9"/>
    <p:sldId id="273" r:id="rId10"/>
    <p:sldId id="275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4533" autoAdjust="0"/>
  </p:normalViewPr>
  <p:slideViewPr>
    <p:cSldViewPr snapToGrid="0">
      <p:cViewPr varScale="1">
        <p:scale>
          <a:sx n="105" d="100"/>
          <a:sy n="105" d="100"/>
        </p:scale>
        <p:origin x="90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E301C-4041-4615-985C-2EAFFA092FA9}" type="datetimeFigureOut">
              <a:rPr lang="da-DK" smtClean="0"/>
              <a:t>15-01-2018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0B5E4-FFFF-422E-A43A-65C0766B8DA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21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1F67-536B-465E-A45B-EDEE66E9A409}" type="datetime1">
              <a:rPr lang="da-DK" smtClean="0"/>
              <a:t>15-01-2018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301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84AD-74F3-471F-9187-4320EC88CF5A}" type="datetime1">
              <a:rPr lang="da-DK" smtClean="0"/>
              <a:t>15-01-2018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304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0C68-1A5A-4B25-A2BD-BFAF43CD639A}" type="datetime1">
              <a:rPr lang="da-DK" smtClean="0"/>
              <a:t>15-01-2018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905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D84D-9ED5-4575-A5A6-F86E7889307C}" type="datetime1">
              <a:rPr lang="da-DK" smtClean="0"/>
              <a:t>15-01-2018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982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BBD8-133C-4D1C-ABFF-CF4234E620A0}" type="datetime1">
              <a:rPr lang="da-DK" smtClean="0"/>
              <a:t>15-01-2018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454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AF67-E72F-409A-A53F-210B273E56D3}" type="datetime1">
              <a:rPr lang="da-DK" smtClean="0"/>
              <a:t>15-01-2018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459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775B-7658-49C9-9956-511E4D4E73B0}" type="datetime1">
              <a:rPr lang="da-DK" smtClean="0"/>
              <a:t>15-01-2018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30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6B296-F94C-4DBB-A881-F35CB4E1A98A}" type="datetime1">
              <a:rPr lang="da-DK" smtClean="0"/>
              <a:t>15-01-2018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34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E85B-AB9B-48FF-BD16-C7BD25C843C6}" type="datetime1">
              <a:rPr lang="da-DK" smtClean="0"/>
              <a:t>15-01-2018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192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7E29-68E4-4637-80EA-3E92742A5B2C}" type="datetime1">
              <a:rPr lang="da-DK" smtClean="0"/>
              <a:t>15-01-2018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169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710B-1854-483F-9698-617DD2442240}" type="datetime1">
              <a:rPr lang="da-DK" smtClean="0"/>
              <a:t>15-01-2018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820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5C568-679A-43BF-8096-F8E826CDDDC4}" type="datetime1">
              <a:rPr lang="da-DK" smtClean="0"/>
              <a:t>15-01-2018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D331E-FB3C-4B8B-8995-CB1974C2DD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293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1</a:t>
            </a:fld>
            <a:endParaRPr lang="da-DK" dirty="0"/>
          </a:p>
        </p:txBody>
      </p:sp>
      <p:sp>
        <p:nvSpPr>
          <p:cNvPr id="25" name="Tekstfelt 24"/>
          <p:cNvSpPr txBox="1"/>
          <p:nvPr/>
        </p:nvSpPr>
        <p:spPr>
          <a:xfrm>
            <a:off x="3337051" y="2255192"/>
            <a:ext cx="54005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Begreber, der anvendes</a:t>
            </a:r>
          </a:p>
          <a:p>
            <a:pPr algn="ctr"/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forbindelse med</a:t>
            </a:r>
          </a:p>
          <a:p>
            <a:pPr algn="ctr"/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miljøvurdering </a:t>
            </a:r>
            <a:endParaRPr lang="da-D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0" y="6396335"/>
            <a:ext cx="203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HTX Viby  -  Teknologi</a:t>
            </a:r>
          </a:p>
          <a:p>
            <a:r>
              <a:rPr lang="da-DK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 Bach</a:t>
            </a:r>
            <a:endParaRPr lang="da-DK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8615380" y="0"/>
            <a:ext cx="3576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Miljøvurdering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98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10</a:t>
            </a:fld>
            <a:endParaRPr lang="da-DK" dirty="0"/>
          </a:p>
        </p:txBody>
      </p:sp>
      <p:sp>
        <p:nvSpPr>
          <p:cNvPr id="24" name="Tekstfelt 23"/>
          <p:cNvSpPr txBox="1"/>
          <p:nvPr/>
        </p:nvSpPr>
        <p:spPr>
          <a:xfrm>
            <a:off x="2556093" y="911573"/>
            <a:ext cx="7144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Når der skal sammenlignes ….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221078" y="141592"/>
            <a:ext cx="1499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Begreber</a:t>
            </a:r>
            <a:endParaRPr lang="da-DK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8615380" y="0"/>
            <a:ext cx="3576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Miljøvurdering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1219986" y="1735689"/>
            <a:ext cx="99118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a-D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Referenceprodukt / referencesituation</a:t>
            </a:r>
          </a:p>
          <a:p>
            <a:pPr algn="ctr"/>
            <a:r>
              <a:rPr lang="da-D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miljøvurdering har oftest til formål at afgøre, hvordan et givet produkt / en given situation kan vurderes i forhold til et referenceprodukt / en reference situation.</a:t>
            </a:r>
          </a:p>
          <a:p>
            <a:pPr algn="ctr"/>
            <a:endParaRPr lang="da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a-D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Funktion / ydelse</a:t>
            </a:r>
          </a:p>
          <a:p>
            <a:pPr algn="ctr"/>
            <a:r>
              <a:rPr lang="da-D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Produkter udfører en funktion, en service leverer en ydelse.</a:t>
            </a:r>
          </a:p>
          <a:p>
            <a:pPr algn="ctr"/>
            <a:r>
              <a:rPr lang="da-D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 er helt afgørende, at det er ens funktioner / ydelser, der sammenlignes</a:t>
            </a:r>
          </a:p>
          <a:p>
            <a:pPr algn="ctr"/>
            <a:endParaRPr lang="da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a-D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Funktionel enhed</a:t>
            </a:r>
          </a:p>
          <a:p>
            <a:pPr algn="ctr"/>
            <a:r>
              <a:rPr lang="da-D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Derudover skal man sikre, at det er samme enhed af en funktion / en ydelse, der sammenlignes. Det skal være samme kvantitet med samme varighed i samme kvalitet.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0" y="6396335"/>
            <a:ext cx="203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HTX Viby  -  Teknologi</a:t>
            </a:r>
          </a:p>
          <a:p>
            <a:r>
              <a:rPr lang="da-DK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 Bach</a:t>
            </a:r>
            <a:endParaRPr lang="da-DK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4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2</a:t>
            </a:fld>
            <a:endParaRPr lang="da-DK"/>
          </a:p>
        </p:txBody>
      </p:sp>
      <p:sp>
        <p:nvSpPr>
          <p:cNvPr id="24" name="Tekstfelt 23"/>
          <p:cNvSpPr txBox="1"/>
          <p:nvPr/>
        </p:nvSpPr>
        <p:spPr>
          <a:xfrm>
            <a:off x="2445154" y="1425972"/>
            <a:ext cx="7397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Menneskelig aktivitet og miljøet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1663624" y="2887076"/>
            <a:ext cx="897897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Menneskers aktiviteter kan i miljømæssig henseende påvirke</a:t>
            </a:r>
          </a:p>
          <a:p>
            <a:pPr algn="ctr"/>
            <a:endParaRPr lang="da-D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 ydre miljø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da-D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Naturressourcer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da-D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Arbejdsmiljø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8615380" y="0"/>
            <a:ext cx="3576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Miljøvurdering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221078" y="141592"/>
            <a:ext cx="1499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Begreber</a:t>
            </a:r>
            <a:endParaRPr lang="da-DK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0" y="6396335"/>
            <a:ext cx="203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HTX Viby  -  Teknologi</a:t>
            </a:r>
          </a:p>
          <a:p>
            <a:r>
              <a:rPr lang="da-DK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 Bach</a:t>
            </a:r>
            <a:endParaRPr lang="da-DK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78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3</a:t>
            </a:fld>
            <a:endParaRPr lang="da-DK" dirty="0"/>
          </a:p>
        </p:txBody>
      </p:sp>
      <p:sp>
        <p:nvSpPr>
          <p:cNvPr id="24" name="Tekstfelt 23"/>
          <p:cNvSpPr txBox="1"/>
          <p:nvPr/>
        </p:nvSpPr>
        <p:spPr>
          <a:xfrm>
            <a:off x="4183274" y="737200"/>
            <a:ext cx="3993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Forureningskilde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1990850" y="1899592"/>
            <a:ext cx="830885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Menneskelig aktivitet, der påvirker det ydre miljø, f.eks:</a:t>
            </a:r>
          </a:p>
          <a:p>
            <a:pPr algn="ctr"/>
            <a:endParaRPr lang="da-D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Forbrænding af fossilt brændstof – kul, olie og gas</a:t>
            </a:r>
          </a:p>
          <a:p>
            <a:pPr algn="ctr"/>
            <a:r>
              <a:rPr lang="da-D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</a:t>
            </a:r>
            <a:r>
              <a:rPr lang="da-DK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a-D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</a:t>
            </a:r>
            <a:r>
              <a:rPr lang="da-DK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a-D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CO, NO</a:t>
            </a:r>
            <a:r>
              <a:rPr lang="da-DK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a-D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støv, sod, .…)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da-DK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Afbrænding af affald</a:t>
            </a:r>
          </a:p>
          <a:p>
            <a:pPr algn="ctr"/>
            <a:r>
              <a:rPr lang="da-D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da-DK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da-D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HCFC22, tungmetaller, dioxiner, ….)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da-DK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Anvendelse af kemiske hjælpestoffer i industrien</a:t>
            </a:r>
          </a:p>
          <a:p>
            <a:pPr algn="ctr"/>
            <a:r>
              <a:rPr lang="da-D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(organiske opløsningsmidler, smøremidler, trykfarver, farvestoffer, malinger, …)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da-DK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Affaldsdeponi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da-DK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Anvendelse af gødning og sprøjtemidler</a:t>
            </a:r>
          </a:p>
          <a:p>
            <a:pPr algn="ctr"/>
            <a:endParaRPr lang="da-D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……….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0" y="6396335"/>
            <a:ext cx="203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HTX Viby  -  Teknologi</a:t>
            </a:r>
          </a:p>
          <a:p>
            <a:r>
              <a:rPr lang="da-DK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 Bach</a:t>
            </a:r>
            <a:endParaRPr lang="da-DK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8615380" y="0"/>
            <a:ext cx="3576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Miljøvurdering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221078" y="141592"/>
            <a:ext cx="1499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Begreber</a:t>
            </a:r>
            <a:endParaRPr lang="da-DK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4</a:t>
            </a:fld>
            <a:endParaRPr lang="da-DK"/>
          </a:p>
        </p:txBody>
      </p:sp>
      <p:sp>
        <p:nvSpPr>
          <p:cNvPr id="24" name="Tekstfelt 23"/>
          <p:cNvSpPr txBox="1"/>
          <p:nvPr/>
        </p:nvSpPr>
        <p:spPr>
          <a:xfrm>
            <a:off x="3743337" y="509340"/>
            <a:ext cx="5692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Miljøeffekten </a:t>
            </a: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(på det ydre miljø)</a:t>
            </a:r>
            <a:endParaRPr lang="da-D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1550870" y="1287244"/>
            <a:ext cx="935843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Påvirkning af miljøet, så man kan observere / måle en forandring:</a:t>
            </a:r>
          </a:p>
          <a:p>
            <a:pPr algn="ctr"/>
            <a:endParaRPr lang="da-DK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Drivhuseffekt</a:t>
            </a:r>
          </a:p>
          <a:p>
            <a:pPr algn="ctr"/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Udledte gasser begrænser varmeudstråling fra jorden:</a:t>
            </a:r>
          </a:p>
          <a:p>
            <a:pPr algn="ctr"/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 opvarmning, klimaskift, ekstremt vejr, vandstandsøgning.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da-DK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Ozonnedbrydning</a:t>
            </a:r>
          </a:p>
          <a:p>
            <a:pPr algn="ctr"/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Carbonforbindelser med fluor, klor og brom forskyder ligevægten i dannelse og nedbrydning af atmosfærens ozonlag:</a:t>
            </a:r>
          </a:p>
          <a:p>
            <a:pPr algn="ctr"/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Større mængde ultraviolet stråling når jordoverfladen. Øget risiko for hudkræft.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da-DK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Smogdannelse</a:t>
            </a:r>
          </a:p>
          <a:p>
            <a:pPr algn="ctr"/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Forureningsgasser, der oxiderer og opsuger luftens vanddamp, så der dannes en dis:</a:t>
            </a:r>
          </a:p>
          <a:p>
            <a:pPr algn="ctr"/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Giver luftvejssygdomme hos mennesker og dyr.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da-DK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Forsuring</a:t>
            </a:r>
          </a:p>
          <a:p>
            <a:pPr algn="ctr"/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da-DK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og NO</a:t>
            </a:r>
            <a:r>
              <a:rPr lang="da-DK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danner sammen med vanddamp svovlsyre og salpersyre:</a:t>
            </a:r>
          </a:p>
          <a:p>
            <a:pPr algn="ctr"/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Gør jorden mere sur og påvirker plantevækst, nedbryder bygninger og metaller.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da-DK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Næringssaltbelastning</a:t>
            </a:r>
          </a:p>
          <a:p>
            <a:pPr algn="ctr"/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Udvaskning fra marker og udledning fra rensningsanlæg tilfører nitrogen- og fosforforbindelser til grundvand og vandmiljø:</a:t>
            </a:r>
          </a:p>
          <a:p>
            <a:pPr algn="ctr"/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Forøget algevækst og dannelse af svovlbrinte påvirker øvrigt dyre- og planteliv. Iltsvind.</a:t>
            </a:r>
          </a:p>
          <a:p>
            <a:pPr algn="ctr"/>
            <a:endParaRPr lang="da-DK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Toksicitet / giftvirkning</a:t>
            </a:r>
          </a:p>
          <a:p>
            <a:pPr algn="ctr"/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Tilførsel fra mange forureningskilder af kemiske stoffer med giftvirkning på mennesker, dyr og planter:</a:t>
            </a:r>
          </a:p>
          <a:p>
            <a:pPr algn="ctr"/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Mange er vanskeligt nedbrydelige og ophobes i levende organismer til giftige koncentrationer.</a:t>
            </a:r>
            <a:endParaRPr lang="da-D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8615380" y="0"/>
            <a:ext cx="3576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Miljøvurdering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221078" y="141592"/>
            <a:ext cx="1499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Begreber</a:t>
            </a:r>
            <a:endParaRPr lang="da-DK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0" y="6396335"/>
            <a:ext cx="203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HTX Viby  -  Teknologi</a:t>
            </a:r>
          </a:p>
          <a:p>
            <a:r>
              <a:rPr lang="da-DK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 Bach</a:t>
            </a:r>
            <a:endParaRPr lang="da-DK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2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5</a:t>
            </a:fld>
            <a:endParaRPr lang="da-DK"/>
          </a:p>
        </p:txBody>
      </p:sp>
      <p:sp>
        <p:nvSpPr>
          <p:cNvPr id="24" name="Tekstfelt 23"/>
          <p:cNvSpPr txBox="1"/>
          <p:nvPr/>
        </p:nvSpPr>
        <p:spPr>
          <a:xfrm>
            <a:off x="3230008" y="966649"/>
            <a:ext cx="5702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Effekternes rækkevidde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1816024" y="1893880"/>
            <a:ext cx="855995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Globale effekter</a:t>
            </a:r>
          </a:p>
          <a:p>
            <a:pPr algn="ctr"/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Drivhuseffekt, nedbrydning af ozonlag</a:t>
            </a:r>
          </a:p>
          <a:p>
            <a:pPr algn="ctr"/>
            <a:endParaRPr lang="da-D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Regionale effekter</a:t>
            </a:r>
          </a:p>
          <a:p>
            <a:pPr algn="ctr"/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Smog, forsuring, næringssaltbelastning, giftpåvirkninger</a:t>
            </a:r>
          </a:p>
          <a:p>
            <a:pPr algn="ctr"/>
            <a:endParaRPr lang="da-D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Lokale effekter</a:t>
            </a:r>
          </a:p>
          <a:p>
            <a:pPr algn="ctr"/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Giftpåvirkning af natur, giftpåvirkning af mennesker, arbejdsmiljø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8615380" y="0"/>
            <a:ext cx="3576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Miljøvurdering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221078" y="141592"/>
            <a:ext cx="1499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Begreber</a:t>
            </a:r>
            <a:endParaRPr lang="da-DK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0" y="6396335"/>
            <a:ext cx="203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HTX Viby  -  Teknologi</a:t>
            </a:r>
          </a:p>
          <a:p>
            <a:r>
              <a:rPr lang="da-DK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 Bach</a:t>
            </a:r>
            <a:endParaRPr lang="da-DK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6</a:t>
            </a:fld>
            <a:endParaRPr lang="da-DK" dirty="0"/>
          </a:p>
        </p:txBody>
      </p:sp>
      <p:sp>
        <p:nvSpPr>
          <p:cNvPr id="24" name="Tekstfelt 23"/>
          <p:cNvSpPr txBox="1"/>
          <p:nvPr/>
        </p:nvSpPr>
        <p:spPr>
          <a:xfrm>
            <a:off x="4259846" y="738656"/>
            <a:ext cx="3850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Naturressourcer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2437387" y="1865471"/>
            <a:ext cx="7342718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Fornybare ressourcer</a:t>
            </a:r>
          </a:p>
          <a:p>
            <a:pPr algn="ctr"/>
            <a:endParaRPr lang="da-DK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a-D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F.eks. træ, vand</a:t>
            </a:r>
          </a:p>
          <a:p>
            <a:pPr algn="ctr"/>
            <a:endParaRPr lang="da-D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Ikke-fornybare ressourcer</a:t>
            </a:r>
          </a:p>
          <a:p>
            <a:pPr algn="ctr"/>
            <a:endParaRPr lang="da-DK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a-D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Fossile brændstoffer, metaller</a:t>
            </a:r>
          </a:p>
          <a:p>
            <a:pPr algn="ctr"/>
            <a:endParaRPr lang="da-DK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da-D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Genindvinding</a:t>
            </a:r>
          </a:p>
          <a:p>
            <a:pPr algn="ctr"/>
            <a:endParaRPr lang="da-DK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a-D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Når en ressource kan sorteres fra og helt eller delvist genanvendes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8615380" y="0"/>
            <a:ext cx="3576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Miljøvurdering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221078" y="141592"/>
            <a:ext cx="1499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Begreber</a:t>
            </a:r>
            <a:endParaRPr lang="da-DK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0" y="6396335"/>
            <a:ext cx="203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HTX Viby  -  Teknologi</a:t>
            </a:r>
          </a:p>
          <a:p>
            <a:r>
              <a:rPr lang="da-DK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 Bach</a:t>
            </a:r>
            <a:endParaRPr lang="da-DK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7</a:t>
            </a:fld>
            <a:endParaRPr lang="da-DK" dirty="0"/>
          </a:p>
        </p:txBody>
      </p:sp>
      <p:sp>
        <p:nvSpPr>
          <p:cNvPr id="25" name="Tekstfelt 24"/>
          <p:cNvSpPr txBox="1"/>
          <p:nvPr/>
        </p:nvSpPr>
        <p:spPr>
          <a:xfrm>
            <a:off x="635093" y="1573924"/>
            <a:ext cx="465252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Reserven</a:t>
            </a:r>
            <a:endParaRPr lang="da-D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da-DK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a-D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 mængde af en ressource, som kan udvindes fra kendte forekomster med kendte teknikker</a:t>
            </a:r>
          </a:p>
          <a:p>
            <a:pPr algn="ctr"/>
            <a:endParaRPr lang="da-D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Forsyningshorisont</a:t>
            </a:r>
            <a:endParaRPr lang="da-D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da-DK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a-D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Tiden indtil en reserve er opbrugt med nuværende forbrug</a:t>
            </a:r>
            <a:endParaRPr lang="da-D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da-DK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a-D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Knap ressource</a:t>
            </a:r>
            <a:endParaRPr lang="da-D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da-DK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a-D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Kort forsyningshorisont: Knap ressource</a:t>
            </a:r>
            <a:endParaRPr lang="da-D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8615380" y="0"/>
            <a:ext cx="3576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Miljøvurdering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221078" y="141592"/>
            <a:ext cx="1499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Begreber</a:t>
            </a:r>
            <a:endParaRPr lang="da-DK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ktangel 8"/>
              <p:cNvSpPr/>
              <p:nvPr/>
            </p:nvSpPr>
            <p:spPr>
              <a:xfrm>
                <a:off x="5445943" y="2541968"/>
                <a:ext cx="6229222" cy="21293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a-DK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mPR:   milli-Person-Reserve</a:t>
                </a:r>
                <a:endParaRPr lang="da-DK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da-DK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da-DK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a-DK" sz="2000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da-DK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af den mængde af en given ressource, der var tilbage</a:t>
                </a:r>
              </a:p>
              <a:p>
                <a:pPr algn="ctr"/>
                <a:endParaRPr lang="da-DK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a-DK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(med kendte ressourcer og kendte udvindingsmetoder)</a:t>
                </a:r>
              </a:p>
              <a:p>
                <a:pPr algn="ctr"/>
                <a:endParaRPr lang="da-DK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a-DK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til hver person på kloden og dennes efterkommere i 1990</a:t>
                </a:r>
                <a:endParaRPr lang="da-DK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ktange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943" y="2541968"/>
                <a:ext cx="6229222" cy="2129301"/>
              </a:xfrm>
              <a:prstGeom prst="rect">
                <a:avLst/>
              </a:prstGeom>
              <a:blipFill rotWithShape="0">
                <a:blip r:embed="rId2"/>
                <a:stretch>
                  <a:fillRect t="-3152" b="-2865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kstfelt 11"/>
          <p:cNvSpPr txBox="1"/>
          <p:nvPr/>
        </p:nvSpPr>
        <p:spPr>
          <a:xfrm>
            <a:off x="4259846" y="738656"/>
            <a:ext cx="3850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Naturressourcer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kstfelt 12"/>
          <p:cNvSpPr txBox="1"/>
          <p:nvPr/>
        </p:nvSpPr>
        <p:spPr>
          <a:xfrm>
            <a:off x="0" y="6396335"/>
            <a:ext cx="203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HTX Viby  -  Teknologi</a:t>
            </a:r>
          </a:p>
          <a:p>
            <a:r>
              <a:rPr lang="da-DK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 Bach</a:t>
            </a:r>
            <a:endParaRPr lang="da-DK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74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8</a:t>
            </a:fld>
            <a:endParaRPr lang="da-DK"/>
          </a:p>
        </p:txBody>
      </p:sp>
      <p:sp>
        <p:nvSpPr>
          <p:cNvPr id="24" name="Tekstfelt 23"/>
          <p:cNvSpPr txBox="1"/>
          <p:nvPr/>
        </p:nvSpPr>
        <p:spPr>
          <a:xfrm>
            <a:off x="4557173" y="726042"/>
            <a:ext cx="3142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Arbejdsmiljø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2303139" y="2199117"/>
            <a:ext cx="53443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Ensidigt gentaget arbejde</a:t>
            </a:r>
          </a:p>
          <a:p>
            <a:endParaRPr lang="da-DK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Støj</a:t>
            </a:r>
          </a:p>
          <a:p>
            <a:endParaRPr lang="da-DK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Løft</a:t>
            </a:r>
            <a:endParaRPr lang="da-D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a-DK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Kemi</a:t>
            </a:r>
            <a:endParaRPr lang="da-D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a-DK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Ulykker</a:t>
            </a:r>
            <a:endParaRPr lang="da-D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7536160" y="3240851"/>
            <a:ext cx="336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Arbejdsskader</a:t>
            </a:r>
            <a:endParaRPr lang="da-D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Højrepil 1"/>
          <p:cNvSpPr/>
          <p:nvPr/>
        </p:nvSpPr>
        <p:spPr>
          <a:xfrm>
            <a:off x="6147367" y="3326358"/>
            <a:ext cx="781846" cy="475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felt 8"/>
          <p:cNvSpPr txBox="1"/>
          <p:nvPr/>
        </p:nvSpPr>
        <p:spPr>
          <a:xfrm>
            <a:off x="221078" y="141592"/>
            <a:ext cx="1499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Begreber</a:t>
            </a:r>
            <a:endParaRPr lang="da-DK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8615380" y="0"/>
            <a:ext cx="3576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Miljøvurdering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0" y="6396335"/>
            <a:ext cx="203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HTX Viby  -  Teknologi</a:t>
            </a:r>
          </a:p>
          <a:p>
            <a:r>
              <a:rPr lang="da-DK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 Bach</a:t>
            </a:r>
            <a:endParaRPr lang="da-DK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331E-FB3C-4B8B-8995-CB1974C2DD88}" type="slidenum">
              <a:rPr lang="da-DK" smtClean="0"/>
              <a:t>9</a:t>
            </a:fld>
            <a:endParaRPr lang="da-DK"/>
          </a:p>
        </p:txBody>
      </p:sp>
      <p:sp>
        <p:nvSpPr>
          <p:cNvPr id="24" name="Tekstfelt 23"/>
          <p:cNvSpPr txBox="1"/>
          <p:nvPr/>
        </p:nvSpPr>
        <p:spPr>
          <a:xfrm>
            <a:off x="4437903" y="739295"/>
            <a:ext cx="3274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Godskrivning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3509087" y="3444820"/>
            <a:ext cx="53443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Spildvarme fra f.eks. maskiner reducerer energiforbrug til opvarmning</a:t>
            </a:r>
          </a:p>
          <a:p>
            <a:endParaRPr lang="da-DK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Affaldsforbrænding udnyttes til el- og varmeproduktion</a:t>
            </a:r>
          </a:p>
          <a:p>
            <a:endParaRPr lang="da-DK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Materialer faktisk genbruges (ikke nok, at de teoretisk kan genbruges)</a:t>
            </a:r>
            <a:endParaRPr lang="da-D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1002837" y="1677094"/>
            <a:ext cx="10089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Energi- og ressourceforbrug kan indgå med negativt fortegn (altså fratrækkes)</a:t>
            </a:r>
          </a:p>
          <a:p>
            <a:pPr algn="ctr"/>
            <a:r>
              <a:rPr lang="da-D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miljøregnskabet f.eks. når:</a:t>
            </a:r>
            <a:endParaRPr lang="da-D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221078" y="141592"/>
            <a:ext cx="1499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Begreber</a:t>
            </a:r>
            <a:endParaRPr lang="da-DK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8615380" y="0"/>
            <a:ext cx="3576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Miljøvurdering</a:t>
            </a:r>
            <a:endParaRPr lang="da-D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0" y="6396335"/>
            <a:ext cx="203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HTX Viby  -  Teknologi</a:t>
            </a:r>
          </a:p>
          <a:p>
            <a:r>
              <a:rPr lang="da-DK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 Bach</a:t>
            </a:r>
            <a:endParaRPr lang="da-DK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5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2577</TotalTime>
  <Words>616</Words>
  <Application>Microsoft Office PowerPoint</Application>
  <PresentationFormat>Widescreen</PresentationFormat>
  <Paragraphs>174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AARHUSTECH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Michael Bach</dc:creator>
  <cp:lastModifiedBy>Steen Christensen</cp:lastModifiedBy>
  <cp:revision>124</cp:revision>
  <dcterms:created xsi:type="dcterms:W3CDTF">2014-08-15T12:13:22Z</dcterms:created>
  <dcterms:modified xsi:type="dcterms:W3CDTF">2018-01-15T08:21:39Z</dcterms:modified>
</cp:coreProperties>
</file>